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59" d="100"/>
          <a:sy n="59" d="100"/>
        </p:scale>
        <p:origin x="62" y="4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295335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82061"/>
            <a:ext cx="4336819" cy="18774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мая 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гроза, град. Ветер юго-западный 9-14, порывы 15-20 м/с. Температура воздуха ночью 11-13, днем 26-28 тепла.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30 мая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9-14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15-17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652751"/>
              </p:ext>
            </p:extLst>
          </p:nvPr>
        </p:nvGraphicFramePr>
        <p:xfrm>
          <a:off x="5331722" y="3714952"/>
          <a:ext cx="4076038" cy="2523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58604</TotalTime>
  <Words>643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8140</cp:revision>
  <cp:lastPrinted>2025-08-12T06:13:34Z</cp:lastPrinted>
  <dcterms:created xsi:type="dcterms:W3CDTF">2018-03-27T06:03:00Z</dcterms:created>
  <dcterms:modified xsi:type="dcterms:W3CDTF">2026-05-28T06:00:29Z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